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6EEAE-A2DD-4C30-866E-72510EC0224F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FB5C2-D7D5-49D3-9ED8-0E46CDA0277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04056" y="836712"/>
            <a:ext cx="7884368" cy="5859943"/>
            <a:chOff x="504056" y="836712"/>
            <a:chExt cx="7884368" cy="5859943"/>
          </a:xfrm>
        </p:grpSpPr>
        <p:pic>
          <p:nvPicPr>
            <p:cNvPr id="1026" name="Picture 2" descr="C:\Users\vberger\AppData\Local\Microsoft\Windows\Temporary Internet Files\Content.Outlook\OW06K22O\GoogleEarth_Image (13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4056" y="836712"/>
              <a:ext cx="7884368" cy="3837470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611560" y="4870321"/>
              <a:ext cx="201622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/>
                <a:t>Wind River</a:t>
              </a:r>
            </a:p>
            <a:p>
              <a:r>
                <a:rPr lang="en-CA" sz="1100" dirty="0" smtClean="0"/>
                <a:t>Corner geographic coordinates </a:t>
              </a:r>
              <a:endParaRPr lang="en-CA" sz="11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07704" y="5373216"/>
              <a:ext cx="14401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/>
                <a:t>E</a:t>
              </a:r>
              <a:r>
                <a:rPr lang="en-CA" sz="1000" dirty="0" smtClean="0"/>
                <a:t>: 45°48’51.2” N</a:t>
              </a:r>
            </a:p>
            <a:p>
              <a:r>
                <a:rPr lang="en-CA" sz="1000" dirty="0" smtClean="0"/>
                <a:t>    121°57’01.4”  W</a:t>
              </a:r>
            </a:p>
            <a:p>
              <a:r>
                <a:rPr lang="en-CA" sz="1000" b="1" dirty="0" smtClean="0"/>
                <a:t>F</a:t>
              </a:r>
              <a:r>
                <a:rPr lang="en-CA" sz="1000" dirty="0" smtClean="0"/>
                <a:t>: 45°48’48.1” N</a:t>
              </a:r>
            </a:p>
            <a:p>
              <a:r>
                <a:rPr lang="en-CA" sz="1000" dirty="0" smtClean="0"/>
                <a:t>    121°57’06.1”  W</a:t>
              </a:r>
            </a:p>
            <a:p>
              <a:r>
                <a:rPr lang="en-CA" sz="1000" b="1" dirty="0" smtClean="0"/>
                <a:t>G</a:t>
              </a:r>
              <a:r>
                <a:rPr lang="en-CA" sz="1000" dirty="0" smtClean="0"/>
                <a:t>: 45°48’49.9” N</a:t>
              </a:r>
            </a:p>
            <a:p>
              <a:r>
                <a:rPr lang="en-CA" sz="1000" dirty="0" smtClean="0"/>
                <a:t>    121°57’08.4”  W</a:t>
              </a:r>
            </a:p>
            <a:p>
              <a:r>
                <a:rPr lang="en-CA" sz="1000" b="1" dirty="0" smtClean="0"/>
                <a:t>H</a:t>
              </a:r>
              <a:r>
                <a:rPr lang="en-CA" sz="1000" dirty="0" smtClean="0"/>
                <a:t>: 45°48’53.0” N</a:t>
              </a:r>
            </a:p>
            <a:p>
              <a:r>
                <a:rPr lang="en-CA" sz="1000" dirty="0" smtClean="0"/>
                <a:t>    121°57’03.8”  W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9552" y="5373216"/>
              <a:ext cx="14401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A</a:t>
              </a:r>
              <a:r>
                <a:rPr lang="en-CA" sz="1000" dirty="0" smtClean="0"/>
                <a:t>: 45°48’50.8” N</a:t>
              </a:r>
            </a:p>
            <a:p>
              <a:r>
                <a:rPr lang="en-CA" sz="1000" dirty="0" smtClean="0"/>
                <a:t>    121°57’0.4”  W</a:t>
              </a:r>
            </a:p>
            <a:p>
              <a:r>
                <a:rPr lang="en-CA" sz="1000" b="1" dirty="0" smtClean="0"/>
                <a:t>B</a:t>
              </a:r>
              <a:r>
                <a:rPr lang="en-CA" sz="1000" dirty="0" smtClean="0"/>
                <a:t>: 45°48’48.9” N</a:t>
              </a:r>
            </a:p>
            <a:p>
              <a:r>
                <a:rPr lang="en-CA" sz="1000" dirty="0" smtClean="0"/>
                <a:t>    121°56’57.9”  W</a:t>
              </a:r>
            </a:p>
            <a:p>
              <a:r>
                <a:rPr lang="en-CA" sz="1000" b="1" dirty="0" smtClean="0"/>
                <a:t>C</a:t>
              </a:r>
              <a:r>
                <a:rPr lang="en-CA" sz="1000" dirty="0" smtClean="0"/>
                <a:t>: 45°48’45.8” N</a:t>
              </a:r>
            </a:p>
            <a:p>
              <a:r>
                <a:rPr lang="en-CA" sz="1000" dirty="0" smtClean="0"/>
                <a:t>    121°57’02.8”  W</a:t>
              </a:r>
            </a:p>
            <a:p>
              <a:r>
                <a:rPr lang="en-CA" sz="1000" b="1" dirty="0" smtClean="0"/>
                <a:t>D</a:t>
              </a:r>
              <a:r>
                <a:rPr lang="en-CA" sz="1000" dirty="0" smtClean="0"/>
                <a:t>: 45°48’47.6” N</a:t>
              </a:r>
            </a:p>
            <a:p>
              <a:r>
                <a:rPr lang="en-CA" sz="1000" dirty="0" smtClean="0"/>
                <a:t>    121°57’05.1”  W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88024" y="5013176"/>
              <a:ext cx="21698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smtClean="0"/>
                <a:t>UTM Zone 10: 5815364 E,</a:t>
              </a:r>
            </a:p>
            <a:p>
              <a:r>
                <a:rPr lang="en-CA" sz="1200" dirty="0"/>
                <a:t> </a:t>
              </a:r>
              <a:r>
                <a:rPr lang="en-CA" sz="1200" dirty="0" smtClean="0"/>
                <a:t>                         5073849 N</a:t>
              </a:r>
            </a:p>
            <a:p>
              <a:r>
                <a:rPr lang="en-CA" sz="1200" dirty="0" smtClean="0"/>
                <a:t>Contact: Ken Bible</a:t>
              </a:r>
            </a:p>
            <a:p>
              <a:r>
                <a:rPr lang="en-CA" sz="1200" dirty="0" smtClean="0"/>
                <a:t>509-427-8019</a:t>
              </a:r>
            </a:p>
            <a:p>
              <a:r>
                <a:rPr lang="en-CA" sz="1200" dirty="0" smtClean="0"/>
                <a:t>Elev 360 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4008" y="2905199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B</a:t>
              </a:r>
              <a:endParaRPr lang="en-CA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67944" y="3481263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C</a:t>
              </a:r>
              <a:endParaRPr lang="en-CA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79912" y="3068960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D</a:t>
              </a:r>
              <a:endParaRPr lang="en-CA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11960" y="2473151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E</a:t>
              </a:r>
              <a:endParaRPr lang="en-CA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23928" y="2204864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H</a:t>
              </a:r>
              <a:endParaRPr lang="en-CA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19872" y="2761183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G</a:t>
              </a:r>
              <a:endParaRPr lang="en-CA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55976" y="2617167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A</a:t>
              </a:r>
              <a:endParaRPr lang="en-CA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07904" y="2996952"/>
              <a:ext cx="360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smtClean="0"/>
                <a:t>F</a:t>
              </a:r>
              <a:endParaRPr lang="en-CA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23928" y="2852936"/>
              <a:ext cx="10081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600" dirty="0" smtClean="0"/>
                <a:t>X  Hobo weather Station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835696" y="404664"/>
            <a:ext cx="339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WIND RIVER AMAT PLANTED 2011</a:t>
            </a:r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112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vberger</dc:creator>
  <cp:lastModifiedBy>vberger</cp:lastModifiedBy>
  <cp:revision>9</cp:revision>
  <dcterms:created xsi:type="dcterms:W3CDTF">2012-11-28T17:10:30Z</dcterms:created>
  <dcterms:modified xsi:type="dcterms:W3CDTF">2012-11-28T21:11:31Z</dcterms:modified>
</cp:coreProperties>
</file>